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03F50-060B-4F65-BA3A-B708309616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Museo de los recuerdos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BAC9EA-59F4-4428-ADAE-39770CE65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Hecho por </a:t>
            </a:r>
            <a:r>
              <a:rPr lang="es-MX" dirty="0" err="1"/>
              <a:t>Joaquin</a:t>
            </a:r>
            <a:r>
              <a:rPr lang="es-MX" dirty="0"/>
              <a:t> Castillo </a:t>
            </a:r>
          </a:p>
        </p:txBody>
      </p:sp>
    </p:spTree>
    <p:extLst>
      <p:ext uri="{BB962C8B-B14F-4D97-AF65-F5344CB8AC3E}">
        <p14:creationId xmlns:p14="http://schemas.microsoft.com/office/powerpoint/2010/main" val="3311557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1C00B-23C5-4B36-8610-B951D842C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err="1"/>
              <a:t>Groserins</a:t>
            </a:r>
            <a:endParaRPr lang="es-MX" dirty="0"/>
          </a:p>
        </p:txBody>
      </p:sp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EDEAC1DF-E4AF-44D8-9BFA-EC328115B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459" y="2088776"/>
            <a:ext cx="3778250" cy="3778250"/>
          </a:xfr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637CF07-6CAE-4BC6-B473-BF8D9BE4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187" y="2088776"/>
            <a:ext cx="3971365" cy="39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3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5569A-8B95-4D08-A114-B42F9BFB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err="1"/>
              <a:t>Nerfs</a:t>
            </a: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524AEC6-1A14-4FE7-AD47-FB50735D8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88" y="2133600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89977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3F8D8-EC1B-428B-BF3F-A43CBC48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Hot </a:t>
            </a:r>
            <a:r>
              <a:rPr lang="es-MX" dirty="0" err="1"/>
              <a:t>Wheels</a:t>
            </a: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876751C-561B-46AB-AB84-82CF2EBFC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88" y="2133600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80680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B2A92-2D10-4E32-80EB-92F70D42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Coco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BFFAAA-0B92-4ED7-B993-0F56DB174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88" y="2133600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94619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5679F-B5DE-4BF4-B928-7A53E22F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err="1"/>
              <a:t>Cactucin</a:t>
            </a:r>
            <a:r>
              <a:rPr lang="es-MX" dirty="0"/>
              <a:t> y Frank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3B3C1E-3086-4A87-B8DB-883264EC4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88" y="2133600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995589394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</TotalTime>
  <Words>16</Words>
  <Application>Microsoft Office PowerPoint</Application>
  <PresentationFormat>Panorámica</PresentationFormat>
  <Paragraphs>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Espiral</vt:lpstr>
      <vt:lpstr>Museo de los recuerdos</vt:lpstr>
      <vt:lpstr>Groserins</vt:lpstr>
      <vt:lpstr>Nerfs</vt:lpstr>
      <vt:lpstr>Hot Wheels</vt:lpstr>
      <vt:lpstr>Coco</vt:lpstr>
      <vt:lpstr>Cactucin y Frank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Museo de los recuerdos</dc:title>
  <dc:creator>ASUS</dc:creator>
  <cp:lastModifiedBy>ASUS</cp:lastModifiedBy>
  <cp:revision>2</cp:revision>
  <dcterms:created xsi:type="dcterms:W3CDTF">2024-05-20T22:29:18Z</dcterms:created>
  <dcterms:modified xsi:type="dcterms:W3CDTF">2024-05-20T22:55:20Z</dcterms:modified>
</cp:coreProperties>
</file>